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00" r:id="rId2"/>
    <p:sldId id="290" r:id="rId3"/>
    <p:sldId id="303" r:id="rId4"/>
    <p:sldId id="304" r:id="rId5"/>
    <p:sldId id="305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50" userDrawn="1">
          <p15:clr>
            <a:srgbClr val="A4A3A4"/>
          </p15:clr>
        </p15:guide>
        <p15:guide id="2" pos="5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BCE0"/>
    <a:srgbClr val="646A6D"/>
    <a:srgbClr val="F06620"/>
    <a:srgbClr val="F38047"/>
    <a:srgbClr val="EE1D23"/>
    <a:srgbClr val="389232"/>
    <a:srgbClr val="21683C"/>
    <a:srgbClr val="E9671D"/>
    <a:srgbClr val="174BA2"/>
    <a:srgbClr val="94D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92" d="100"/>
          <a:sy n="92" d="100"/>
        </p:scale>
        <p:origin x="-336" y="96"/>
      </p:cViewPr>
      <p:guideLst>
        <p:guide orient="horz" pos="550"/>
        <p:guide pos="5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9C4B8-ADAB-4631-99C9-09FACBCE9F4C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11066-E568-4C4C-AEA0-EB5863DACC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960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E99793-90D7-5C41-B825-D0F0403F4D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41BA7A9-8E37-9442-975A-59B02AA7B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645A90-243E-894C-B7E5-4263AC7D4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99FFDF-594F-BC40-B219-459648AEF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173887-53DD-6448-B2E9-CBBB7EFA2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707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79C376-08ED-9A4C-BF71-26568C754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A4D8150-C91C-244C-8DD6-0D0E5DF50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7D14F29-6E99-3245-9126-31D456FFA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C69098-94D1-374C-BD61-3388B975F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E45D988-B062-B94A-895A-F4078B62D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63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75BAA7F-371C-8340-B39F-A9F0A1AC1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73DF874-4458-6A4F-9E7A-01FD8779B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490515-0BB0-A747-BDF8-EE36AE08D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1209D9-EAFF-9540-94B2-803085673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E636C9-4EF3-FE4B-AF7A-FE9462EE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656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2072520" y="71280"/>
            <a:ext cx="10017720" cy="130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181818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subTitle"/>
          </p:nvPr>
        </p:nvSpPr>
        <p:spPr>
          <a:xfrm>
            <a:off x="1295280" y="1828800"/>
            <a:ext cx="10794600" cy="4343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349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ADB717-3E7C-DA4C-A209-93EDA34E3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524189-8525-9546-9824-119047F0C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8A83DC-F190-B843-996C-84CC8CF18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E3F136-C331-F846-8C8F-1C320FB1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2AA05A-969E-BE49-B6FC-6D3BB0DD9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85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151665-45C5-A74A-90A8-E8EE284C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BD41CC2-CB68-DD48-B956-32A631F7E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0CB13E-35D1-824E-96F6-BFC806A5C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E24ADAA-7FDD-054A-A693-469236F26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4B7D0B-F048-B740-AD83-33868492D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03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D91128-E21B-A04E-AC9D-AA253E2A4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2322CB-97A3-124A-AD9C-50A63242BE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49709F3-1C4A-AA4D-B5FD-B83E098BC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1DDBE1D-ACB4-D049-96D8-C3DEB0FEF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FA53DEE-1068-CE4D-8DED-DBBA60741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6FCE617-84EE-C44E-82CE-123A7B1FA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66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F25DB0-7BFD-474E-BEB4-08BB0FB1B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75FC3E-4C50-0441-844E-181B57FB5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13F9FC-BFBC-094E-B256-07E6B7555B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02ACB45-98CC-634A-AB68-A8BA596F8A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8725193-2E72-2147-B399-D3E2A8B1FB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8F504A9-B854-4644-B77B-8A21755F0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2EB7D2B-DC99-F54E-8351-29A25CF2C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E141CC4-A5A2-5F4F-A755-BFAD0FC2F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8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F324CD-C323-204A-8877-30EA152A2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D46BFE9-6331-D644-B75E-A5BD13B2A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9824931-CA8A-DF47-905F-07C5CA8C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B24C2B4-A684-3E43-8092-28FFAB1EB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40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BAC74B9-0BF9-3844-87F0-675E77B32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1103C8B-D9D1-2E40-927B-AE7AB470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961E4D5-30B1-A44E-BA63-0E56806D5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20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90A14C-F443-3D4A-B574-F620FC869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672C99F-60FA-D84E-AE7A-957D59417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2A2B38A-DD52-CC4C-ACCE-11AF020B5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ECA3203-E981-0545-A2ED-47D054A34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920FEA8-A5AF-0047-83BD-DC7C70B3B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77AFB01-6387-1D4B-B84B-459EC7938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8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019599-A242-DE49-B65A-496ECC390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E02507C-607F-1844-BAEF-E68CD878F0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D3D2B51-DCDA-D242-ABB0-EB9F962E9B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0360E74-63A5-7147-8A61-0C313A0CD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6722820-6302-814F-8250-F949A817E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EB74C7F-E51E-DC4A-8BE9-B5905A495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97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A209F9-9562-5448-9D1B-E111E4F6E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AD04E47-98EE-1442-A21D-AEF7C9080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A7DC62-CE18-BD47-9E7C-46C8FE342D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8F05D-DE4D-E04A-A7DB-F2F645796711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A74D8A-CF7A-B945-99CD-F47A970097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7FD02FD-8C9E-8443-8316-784C0E4FF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649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B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62046" y="127320"/>
            <a:ext cx="11840901" cy="6585995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76852" y="3015464"/>
            <a:ext cx="7038296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ТЕМА РАБОТЫ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14052" y="4677791"/>
            <a:ext cx="3878306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69" hangingPunct="0">
              <a:lnSpc>
                <a:spcPct val="80000"/>
              </a:lnSpc>
              <a:spcBef>
                <a:spcPts val="2250"/>
              </a:spcBef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2400" kern="0" spc="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Научный руководитель: </a:t>
            </a:r>
            <a:br>
              <a:rPr lang="ru-RU" sz="2400" kern="0" spc="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</a:br>
            <a:r>
              <a:rPr lang="ru-RU" sz="2400" kern="0" spc="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(учитель Ф</a:t>
            </a:r>
            <a:r>
              <a:rPr lang="ru-RU" sz="2400" kern="0" spc="7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. И. О</a:t>
            </a:r>
            <a:r>
              <a:rPr lang="ru-RU" sz="2400" kern="0" spc="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.)</a:t>
            </a:r>
          </a:p>
        </p:txBody>
      </p:sp>
      <p:sp>
        <p:nvSpPr>
          <p:cNvPr id="9" name="Круг: прозрачная заливка 8">
            <a:extLst>
              <a:ext uri="{FF2B5EF4-FFF2-40B4-BE49-F238E27FC236}">
                <a16:creationId xmlns:a16="http://schemas.microsoft.com/office/drawing/2014/main" xmlns="" id="{14173BAC-93AE-4472-8F39-36404D47B006}"/>
              </a:ext>
            </a:extLst>
          </p:cNvPr>
          <p:cNvSpPr/>
          <p:nvPr/>
        </p:nvSpPr>
        <p:spPr>
          <a:xfrm>
            <a:off x="-1211594" y="-1376680"/>
            <a:ext cx="4805680" cy="4805680"/>
          </a:xfrm>
          <a:prstGeom prst="donut">
            <a:avLst>
              <a:gd name="adj" fmla="val 15134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17000"/>
                </a:schemeClr>
              </a:gs>
              <a:gs pos="100000">
                <a:schemeClr val="accent1">
                  <a:lumMod val="30000"/>
                  <a:lumOff val="70000"/>
                  <a:alpha val="41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руг: прозрачная заливка 9">
            <a:extLst>
              <a:ext uri="{FF2B5EF4-FFF2-40B4-BE49-F238E27FC236}">
                <a16:creationId xmlns:a16="http://schemas.microsoft.com/office/drawing/2014/main" xmlns="" id="{17364C81-8F9C-4865-AA79-F5191AE7F353}"/>
              </a:ext>
            </a:extLst>
          </p:cNvPr>
          <p:cNvSpPr/>
          <p:nvPr/>
        </p:nvSpPr>
        <p:spPr>
          <a:xfrm>
            <a:off x="8981440" y="688897"/>
            <a:ext cx="2410918" cy="2410918"/>
          </a:xfrm>
          <a:prstGeom prst="donut">
            <a:avLst>
              <a:gd name="adj" fmla="val 10899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44000"/>
                </a:schemeClr>
              </a:gs>
              <a:gs pos="100000">
                <a:schemeClr val="accent1">
                  <a:lumMod val="30000"/>
                  <a:lumOff val="70000"/>
                  <a:alpha val="1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руг: прозрачная заливка 11">
            <a:extLst>
              <a:ext uri="{FF2B5EF4-FFF2-40B4-BE49-F238E27FC236}">
                <a16:creationId xmlns:a16="http://schemas.microsoft.com/office/drawing/2014/main" xmlns="" id="{195C663A-82A5-4AC7-A08E-1B66C0F095C0}"/>
              </a:ext>
            </a:extLst>
          </p:cNvPr>
          <p:cNvSpPr/>
          <p:nvPr/>
        </p:nvSpPr>
        <p:spPr>
          <a:xfrm>
            <a:off x="6096000" y="6000193"/>
            <a:ext cx="364135" cy="364135"/>
          </a:xfrm>
          <a:prstGeom prst="donut">
            <a:avLst>
              <a:gd name="adj" fmla="val 17803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42000"/>
                </a:schemeClr>
              </a:gs>
              <a:gs pos="100000">
                <a:schemeClr val="accent1">
                  <a:lumMod val="30000"/>
                  <a:lumOff val="70000"/>
                  <a:alpha val="41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0233F01-72B6-4B3C-A6BA-9B10D5B1B29B}"/>
              </a:ext>
            </a:extLst>
          </p:cNvPr>
          <p:cNvSpPr/>
          <p:nvPr/>
        </p:nvSpPr>
        <p:spPr>
          <a:xfrm>
            <a:off x="857471" y="4677791"/>
            <a:ext cx="3438762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69" hangingPunct="0">
              <a:lnSpc>
                <a:spcPct val="80000"/>
              </a:lnSpc>
              <a:spcBef>
                <a:spcPts val="2250"/>
              </a:spcBef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2400" kern="0" spc="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Работу выполнил(а): </a:t>
            </a:r>
            <a:br>
              <a:rPr lang="ru-RU" sz="2400" kern="0" spc="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</a:br>
            <a:r>
              <a:rPr lang="ru-RU" sz="2400" kern="0" spc="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(ученик(</a:t>
            </a:r>
            <a:r>
              <a:rPr lang="ru-RU" sz="2400" kern="0" spc="7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ца</a:t>
            </a:r>
            <a:r>
              <a:rPr lang="ru-RU" sz="2400" kern="0" spc="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) Ф</a:t>
            </a:r>
            <a:r>
              <a:rPr lang="ru-RU" sz="2400" kern="0" spc="7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. И. О</a:t>
            </a:r>
            <a:r>
              <a:rPr lang="ru-RU" sz="2400" kern="0" spc="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Muller Light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692898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Круг: прозрачная заливка 68">
            <a:extLst>
              <a:ext uri="{FF2B5EF4-FFF2-40B4-BE49-F238E27FC236}">
                <a16:creationId xmlns:a16="http://schemas.microsoft.com/office/drawing/2014/main" xmlns="" id="{299B1DCC-A31F-4D89-9584-4BF20311D839}"/>
              </a:ext>
            </a:extLst>
          </p:cNvPr>
          <p:cNvSpPr/>
          <p:nvPr/>
        </p:nvSpPr>
        <p:spPr>
          <a:xfrm rot="2229056">
            <a:off x="9032859" y="-2626360"/>
            <a:ext cx="4805680" cy="4805680"/>
          </a:xfrm>
          <a:prstGeom prst="donut">
            <a:avLst>
              <a:gd name="adj" fmla="val 15134"/>
            </a:avLst>
          </a:prstGeom>
          <a:gradFill>
            <a:gsLst>
              <a:gs pos="0">
                <a:srgbClr val="64BCE0"/>
              </a:gs>
              <a:gs pos="100000">
                <a:srgbClr val="64BCE0">
                  <a:alpha val="1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4343" y="390186"/>
            <a:ext cx="11664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600" b="1" dirty="0">
                <a:solidFill>
                  <a:srgbClr val="64BCE0"/>
                </a:solidFill>
                <a:latin typeface="Arial Black" panose="020B0A04020102020204" pitchFamily="34" charset="0"/>
              </a:rPr>
              <a:t>СОДЕРЖАТЕЛЬНЫЕ ЭЛЕМЕНТЫ РАБОТЫ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29661" y="2211232"/>
            <a:ext cx="19536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Актуальность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029661" y="2698778"/>
            <a:ext cx="22279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Цель работы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029661" y="3186324"/>
            <a:ext cx="16377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Задачи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029661" y="4161416"/>
            <a:ext cx="2751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Предмет и объект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029661" y="5624054"/>
            <a:ext cx="27516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Возраст обучающихся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29661" y="3673870"/>
            <a:ext cx="18516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Гипотеза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A0135937-94E6-4E39-8732-55211B7F55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61" t="587" r="8014" b="116"/>
          <a:stretch>
            <a:fillRect/>
          </a:stretch>
        </p:blipFill>
        <p:spPr>
          <a:xfrm>
            <a:off x="857672" y="1236140"/>
            <a:ext cx="5047694" cy="5047694"/>
          </a:xfrm>
          <a:custGeom>
            <a:avLst/>
            <a:gdLst>
              <a:gd name="connsiteX0" fmla="*/ 2523847 w 5047694"/>
              <a:gd name="connsiteY0" fmla="*/ 0 h 5047694"/>
              <a:gd name="connsiteX1" fmla="*/ 5047694 w 5047694"/>
              <a:gd name="connsiteY1" fmla="*/ 2523847 h 5047694"/>
              <a:gd name="connsiteX2" fmla="*/ 2523847 w 5047694"/>
              <a:gd name="connsiteY2" fmla="*/ 5047694 h 5047694"/>
              <a:gd name="connsiteX3" fmla="*/ 0 w 5047694"/>
              <a:gd name="connsiteY3" fmla="*/ 2523847 h 5047694"/>
              <a:gd name="connsiteX4" fmla="*/ 2523847 w 5047694"/>
              <a:gd name="connsiteY4" fmla="*/ 0 h 5047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7694" h="5047694">
                <a:moveTo>
                  <a:pt x="2523847" y="0"/>
                </a:moveTo>
                <a:cubicBezTo>
                  <a:pt x="3917729" y="0"/>
                  <a:pt x="5047694" y="1129965"/>
                  <a:pt x="5047694" y="2523847"/>
                </a:cubicBezTo>
                <a:cubicBezTo>
                  <a:pt x="5047694" y="3917729"/>
                  <a:pt x="3917729" y="5047694"/>
                  <a:pt x="2523847" y="5047694"/>
                </a:cubicBezTo>
                <a:cubicBezTo>
                  <a:pt x="1129965" y="5047694"/>
                  <a:pt x="0" y="3917729"/>
                  <a:pt x="0" y="2523847"/>
                </a:cubicBezTo>
                <a:cubicBezTo>
                  <a:pt x="0" y="1129965"/>
                  <a:pt x="1129965" y="0"/>
                  <a:pt x="2523847" y="0"/>
                </a:cubicBezTo>
                <a:close/>
              </a:path>
            </a:pathLst>
          </a:custGeom>
        </p:spPr>
      </p:pic>
      <p:sp>
        <p:nvSpPr>
          <p:cNvPr id="19" name="Прямоугольник 18"/>
          <p:cNvSpPr/>
          <p:nvPr/>
        </p:nvSpPr>
        <p:spPr>
          <a:xfrm>
            <a:off x="7029661" y="4648962"/>
            <a:ext cx="52454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Перечень материалов и оборудования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29661" y="5136508"/>
            <a:ext cx="2045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Продукт проекта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029661" y="1236140"/>
            <a:ext cx="18516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Проблема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029661" y="1723686"/>
            <a:ext cx="22279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Тема проекта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F359DBF3-A79C-45B5-BC04-9EB9D4193EB7}"/>
              </a:ext>
            </a:extLst>
          </p:cNvPr>
          <p:cNvSpPr/>
          <p:nvPr/>
        </p:nvSpPr>
        <p:spPr>
          <a:xfrm>
            <a:off x="7029661" y="6111600"/>
            <a:ext cx="4603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 Narrow" panose="020B0606020202030204" pitchFamily="34" charset="0"/>
              </a:rPr>
              <a:t>Материалы по технике безопасности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3BA5B693-56EA-45D7-BCE4-DFAB491CB9CC}"/>
              </a:ext>
            </a:extLst>
          </p:cNvPr>
          <p:cNvGrpSpPr/>
          <p:nvPr/>
        </p:nvGrpSpPr>
        <p:grpSpPr>
          <a:xfrm>
            <a:off x="6611377" y="1334638"/>
            <a:ext cx="293626" cy="203114"/>
            <a:chOff x="559410" y="2182221"/>
            <a:chExt cx="545716" cy="377496"/>
          </a:xfrm>
        </p:grpSpPr>
        <p:sp>
          <p:nvSpPr>
            <p:cNvPr id="37" name="Половина рамки 36">
              <a:extLst>
                <a:ext uri="{FF2B5EF4-FFF2-40B4-BE49-F238E27FC236}">
                  <a16:creationId xmlns:a16="http://schemas.microsoft.com/office/drawing/2014/main" xmlns="" id="{D0D45F9C-8DFA-4692-822B-AB60B5C75FD4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8" name="Половина рамки 37">
              <a:extLst>
                <a:ext uri="{FF2B5EF4-FFF2-40B4-BE49-F238E27FC236}">
                  <a16:creationId xmlns:a16="http://schemas.microsoft.com/office/drawing/2014/main" xmlns="" id="{FDA11DC1-6884-4E7E-8048-419D3664F458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xmlns="" id="{CCE7D3B8-5FEE-473B-9712-211B9DF0CAEC}"/>
              </a:ext>
            </a:extLst>
          </p:cNvPr>
          <p:cNvGrpSpPr/>
          <p:nvPr/>
        </p:nvGrpSpPr>
        <p:grpSpPr>
          <a:xfrm>
            <a:off x="6611377" y="1832888"/>
            <a:ext cx="293626" cy="203114"/>
            <a:chOff x="559410" y="2182221"/>
            <a:chExt cx="545716" cy="377496"/>
          </a:xfrm>
        </p:grpSpPr>
        <p:sp>
          <p:nvSpPr>
            <p:cNvPr id="40" name="Половина рамки 39">
              <a:extLst>
                <a:ext uri="{FF2B5EF4-FFF2-40B4-BE49-F238E27FC236}">
                  <a16:creationId xmlns:a16="http://schemas.microsoft.com/office/drawing/2014/main" xmlns="" id="{7F9B4B02-8EAD-419B-9AB0-51A627F68BC7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1" name="Половина рамки 40">
              <a:extLst>
                <a:ext uri="{FF2B5EF4-FFF2-40B4-BE49-F238E27FC236}">
                  <a16:creationId xmlns:a16="http://schemas.microsoft.com/office/drawing/2014/main" xmlns="" id="{127A867E-EB17-4918-ADE5-950C1B5E608D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xmlns="" id="{81486F0B-655C-4111-874F-797BA82CF761}"/>
              </a:ext>
            </a:extLst>
          </p:cNvPr>
          <p:cNvGrpSpPr/>
          <p:nvPr/>
        </p:nvGrpSpPr>
        <p:grpSpPr>
          <a:xfrm>
            <a:off x="6611377" y="2309730"/>
            <a:ext cx="293626" cy="203114"/>
            <a:chOff x="559410" y="2182221"/>
            <a:chExt cx="545716" cy="377496"/>
          </a:xfrm>
        </p:grpSpPr>
        <p:sp>
          <p:nvSpPr>
            <p:cNvPr id="43" name="Половина рамки 42">
              <a:extLst>
                <a:ext uri="{FF2B5EF4-FFF2-40B4-BE49-F238E27FC236}">
                  <a16:creationId xmlns:a16="http://schemas.microsoft.com/office/drawing/2014/main" xmlns="" id="{DAE425D4-B78A-4326-B7B4-4D22F36B7A7C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4" name="Половина рамки 43">
              <a:extLst>
                <a:ext uri="{FF2B5EF4-FFF2-40B4-BE49-F238E27FC236}">
                  <a16:creationId xmlns:a16="http://schemas.microsoft.com/office/drawing/2014/main" xmlns="" id="{A27C17BA-7409-4812-B96F-68DE4C5648F2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286F3755-1F8D-4EE8-BACF-A71A0D17AE4A}"/>
              </a:ext>
            </a:extLst>
          </p:cNvPr>
          <p:cNvGrpSpPr/>
          <p:nvPr/>
        </p:nvGrpSpPr>
        <p:grpSpPr>
          <a:xfrm>
            <a:off x="6611377" y="2781841"/>
            <a:ext cx="293626" cy="203114"/>
            <a:chOff x="559410" y="2182221"/>
            <a:chExt cx="545716" cy="377496"/>
          </a:xfrm>
        </p:grpSpPr>
        <p:sp>
          <p:nvSpPr>
            <p:cNvPr id="46" name="Половина рамки 45">
              <a:extLst>
                <a:ext uri="{FF2B5EF4-FFF2-40B4-BE49-F238E27FC236}">
                  <a16:creationId xmlns:a16="http://schemas.microsoft.com/office/drawing/2014/main" xmlns="" id="{6E31346C-DD9C-449E-95C3-15FFCDD931EC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7" name="Половина рамки 46">
              <a:extLst>
                <a:ext uri="{FF2B5EF4-FFF2-40B4-BE49-F238E27FC236}">
                  <a16:creationId xmlns:a16="http://schemas.microsoft.com/office/drawing/2014/main" xmlns="" id="{7ABD429A-E88C-455F-B2DA-EFF281A870EB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8944A429-2A1D-4319-B746-E0C3E26456CE}"/>
              </a:ext>
            </a:extLst>
          </p:cNvPr>
          <p:cNvGrpSpPr/>
          <p:nvPr/>
        </p:nvGrpSpPr>
        <p:grpSpPr>
          <a:xfrm>
            <a:off x="6611377" y="3280091"/>
            <a:ext cx="293626" cy="203114"/>
            <a:chOff x="559410" y="2182221"/>
            <a:chExt cx="545716" cy="377496"/>
          </a:xfrm>
        </p:grpSpPr>
        <p:sp>
          <p:nvSpPr>
            <p:cNvPr id="49" name="Половина рамки 48">
              <a:extLst>
                <a:ext uri="{FF2B5EF4-FFF2-40B4-BE49-F238E27FC236}">
                  <a16:creationId xmlns:a16="http://schemas.microsoft.com/office/drawing/2014/main" xmlns="" id="{D6772D83-B507-4E56-8300-79B125CFBB6D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0" name="Половина рамки 49">
              <a:extLst>
                <a:ext uri="{FF2B5EF4-FFF2-40B4-BE49-F238E27FC236}">
                  <a16:creationId xmlns:a16="http://schemas.microsoft.com/office/drawing/2014/main" xmlns="" id="{297C3695-38AE-4717-8742-9C36F12C3728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D92249C0-BEC9-442D-AAA1-F3393C49818D}"/>
              </a:ext>
            </a:extLst>
          </p:cNvPr>
          <p:cNvGrpSpPr/>
          <p:nvPr/>
        </p:nvGrpSpPr>
        <p:grpSpPr>
          <a:xfrm>
            <a:off x="6611377" y="3756933"/>
            <a:ext cx="293626" cy="203114"/>
            <a:chOff x="559410" y="2182221"/>
            <a:chExt cx="545716" cy="377496"/>
          </a:xfrm>
        </p:grpSpPr>
        <p:sp>
          <p:nvSpPr>
            <p:cNvPr id="52" name="Половина рамки 51">
              <a:extLst>
                <a:ext uri="{FF2B5EF4-FFF2-40B4-BE49-F238E27FC236}">
                  <a16:creationId xmlns:a16="http://schemas.microsoft.com/office/drawing/2014/main" xmlns="" id="{12B5D0D7-9334-4AEB-862A-298D71C788B2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3" name="Половина рамки 52">
              <a:extLst>
                <a:ext uri="{FF2B5EF4-FFF2-40B4-BE49-F238E27FC236}">
                  <a16:creationId xmlns:a16="http://schemas.microsoft.com/office/drawing/2014/main" xmlns="" id="{C263CAA4-FD4C-4C66-9EE0-2E82F515F238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xmlns="" id="{1E99038C-BACD-4FEA-9056-CC1DFE29DE2F}"/>
              </a:ext>
            </a:extLst>
          </p:cNvPr>
          <p:cNvGrpSpPr/>
          <p:nvPr/>
        </p:nvGrpSpPr>
        <p:grpSpPr>
          <a:xfrm>
            <a:off x="6611377" y="4299428"/>
            <a:ext cx="293626" cy="203114"/>
            <a:chOff x="559410" y="2182221"/>
            <a:chExt cx="545716" cy="377496"/>
          </a:xfrm>
        </p:grpSpPr>
        <p:sp>
          <p:nvSpPr>
            <p:cNvPr id="55" name="Половина рамки 54">
              <a:extLst>
                <a:ext uri="{FF2B5EF4-FFF2-40B4-BE49-F238E27FC236}">
                  <a16:creationId xmlns:a16="http://schemas.microsoft.com/office/drawing/2014/main" xmlns="" id="{3EBD9171-53C7-4EB1-AC44-3C914200C5C7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6" name="Половина рамки 55">
              <a:extLst>
                <a:ext uri="{FF2B5EF4-FFF2-40B4-BE49-F238E27FC236}">
                  <a16:creationId xmlns:a16="http://schemas.microsoft.com/office/drawing/2014/main" xmlns="" id="{CA1D2084-084F-4A86-A709-0DEC2BBA2E63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99C75ED4-BAF9-4CDF-95B7-CE36BE725268}"/>
              </a:ext>
            </a:extLst>
          </p:cNvPr>
          <p:cNvGrpSpPr/>
          <p:nvPr/>
        </p:nvGrpSpPr>
        <p:grpSpPr>
          <a:xfrm>
            <a:off x="6611377" y="4797678"/>
            <a:ext cx="293626" cy="203114"/>
            <a:chOff x="559410" y="2182221"/>
            <a:chExt cx="545716" cy="377496"/>
          </a:xfrm>
        </p:grpSpPr>
        <p:sp>
          <p:nvSpPr>
            <p:cNvPr id="58" name="Половина рамки 57">
              <a:extLst>
                <a:ext uri="{FF2B5EF4-FFF2-40B4-BE49-F238E27FC236}">
                  <a16:creationId xmlns:a16="http://schemas.microsoft.com/office/drawing/2014/main" xmlns="" id="{B7492D23-F5B4-4A38-B905-8D1010625410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9" name="Половина рамки 58">
              <a:extLst>
                <a:ext uri="{FF2B5EF4-FFF2-40B4-BE49-F238E27FC236}">
                  <a16:creationId xmlns:a16="http://schemas.microsoft.com/office/drawing/2014/main" xmlns="" id="{DC9D662E-DD5E-4E80-B8E8-00B60C321A4D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xmlns="" id="{9C60A0B9-9F2D-4976-8EEE-1188B68B409C}"/>
              </a:ext>
            </a:extLst>
          </p:cNvPr>
          <p:cNvGrpSpPr/>
          <p:nvPr/>
        </p:nvGrpSpPr>
        <p:grpSpPr>
          <a:xfrm>
            <a:off x="6611377" y="5274520"/>
            <a:ext cx="293626" cy="203114"/>
            <a:chOff x="559410" y="2182221"/>
            <a:chExt cx="545716" cy="377496"/>
          </a:xfrm>
        </p:grpSpPr>
        <p:sp>
          <p:nvSpPr>
            <p:cNvPr id="61" name="Половина рамки 60">
              <a:extLst>
                <a:ext uri="{FF2B5EF4-FFF2-40B4-BE49-F238E27FC236}">
                  <a16:creationId xmlns:a16="http://schemas.microsoft.com/office/drawing/2014/main" xmlns="" id="{DC1FEB59-E54E-44B0-BCD8-A9893FFF823D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62" name="Половина рамки 61">
              <a:extLst>
                <a:ext uri="{FF2B5EF4-FFF2-40B4-BE49-F238E27FC236}">
                  <a16:creationId xmlns:a16="http://schemas.microsoft.com/office/drawing/2014/main" xmlns="" id="{ABB4560A-FC53-4457-80AB-AECD32CFF2AC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xmlns="" id="{24E29354-3AA7-44B3-9ACD-8FDD4B1B90EC}"/>
              </a:ext>
            </a:extLst>
          </p:cNvPr>
          <p:cNvGrpSpPr/>
          <p:nvPr/>
        </p:nvGrpSpPr>
        <p:grpSpPr>
          <a:xfrm>
            <a:off x="6611377" y="5747132"/>
            <a:ext cx="293626" cy="203114"/>
            <a:chOff x="559410" y="2182221"/>
            <a:chExt cx="545716" cy="377496"/>
          </a:xfrm>
        </p:grpSpPr>
        <p:sp>
          <p:nvSpPr>
            <p:cNvPr id="64" name="Половина рамки 63">
              <a:extLst>
                <a:ext uri="{FF2B5EF4-FFF2-40B4-BE49-F238E27FC236}">
                  <a16:creationId xmlns:a16="http://schemas.microsoft.com/office/drawing/2014/main" xmlns="" id="{806297D7-9357-47BD-914E-007576445236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65" name="Половина рамки 64">
              <a:extLst>
                <a:ext uri="{FF2B5EF4-FFF2-40B4-BE49-F238E27FC236}">
                  <a16:creationId xmlns:a16="http://schemas.microsoft.com/office/drawing/2014/main" xmlns="" id="{8DD42381-E7C9-47A7-8785-EA12233E4D27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xmlns="" id="{65B144FD-A88C-4AB6-8F34-8F5DDA73DA2A}"/>
              </a:ext>
            </a:extLst>
          </p:cNvPr>
          <p:cNvGrpSpPr/>
          <p:nvPr/>
        </p:nvGrpSpPr>
        <p:grpSpPr>
          <a:xfrm>
            <a:off x="6611377" y="6223974"/>
            <a:ext cx="293626" cy="203114"/>
            <a:chOff x="559410" y="2182221"/>
            <a:chExt cx="545716" cy="377496"/>
          </a:xfrm>
        </p:grpSpPr>
        <p:sp>
          <p:nvSpPr>
            <p:cNvPr id="67" name="Половина рамки 66">
              <a:extLst>
                <a:ext uri="{FF2B5EF4-FFF2-40B4-BE49-F238E27FC236}">
                  <a16:creationId xmlns:a16="http://schemas.microsoft.com/office/drawing/2014/main" xmlns="" id="{BC91B13D-868F-47E3-BF84-517455049645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68" name="Половина рамки 67">
              <a:extLst>
                <a:ext uri="{FF2B5EF4-FFF2-40B4-BE49-F238E27FC236}">
                  <a16:creationId xmlns:a16="http://schemas.microsoft.com/office/drawing/2014/main" xmlns="" id="{C556209A-71A2-45F2-92E2-DEA57A9763BB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71" name="Круг: прозрачная заливка 70">
            <a:extLst>
              <a:ext uri="{FF2B5EF4-FFF2-40B4-BE49-F238E27FC236}">
                <a16:creationId xmlns:a16="http://schemas.microsoft.com/office/drawing/2014/main" xmlns="" id="{78CCFDB5-078C-4CEA-9B64-D783E510C504}"/>
              </a:ext>
            </a:extLst>
          </p:cNvPr>
          <p:cNvSpPr/>
          <p:nvPr/>
        </p:nvSpPr>
        <p:spPr>
          <a:xfrm>
            <a:off x="11312219" y="5518897"/>
            <a:ext cx="494363" cy="494363"/>
          </a:xfrm>
          <a:prstGeom prst="donut">
            <a:avLst>
              <a:gd name="adj" fmla="val 15134"/>
            </a:avLst>
          </a:prstGeom>
          <a:gradFill>
            <a:gsLst>
              <a:gs pos="0">
                <a:srgbClr val="64BCE0">
                  <a:alpha val="65000"/>
                </a:srgbClr>
              </a:gs>
              <a:gs pos="100000">
                <a:srgbClr val="64BCE0">
                  <a:alpha val="1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350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30898">
            <a:off x="9273557" y="3683653"/>
            <a:ext cx="2048368" cy="25612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48107">
            <a:off x="7461122" y="3156995"/>
            <a:ext cx="3090227" cy="20585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0687" y="383527"/>
            <a:ext cx="7038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600" b="1" dirty="0">
                <a:solidFill>
                  <a:srgbClr val="64BCE0"/>
                </a:solidFill>
                <a:latin typeface="Arial Black" panose="020B0A04020102020204" pitchFamily="34" charset="0"/>
              </a:rPr>
              <a:t>РЕЗУЛЬТАТЫ РАБОТЫ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36023" y="851900"/>
            <a:ext cx="58823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здесь должно быть?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848901" y="1751147"/>
            <a:ext cx="4703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могут быть несколько фото, которые иллюстрируют, как вы работали, или что-то интересное, обнаруженное в процессе работы</a:t>
            </a:r>
            <a:endParaRPr lang="ru-RU" sz="2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69447" y="1751147"/>
            <a:ext cx="3375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результатов на 1–3 слайдах, минимум текста и таблиц, максимум графиков, диаграмм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75" y="3283044"/>
            <a:ext cx="3114675" cy="29727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90936">
            <a:off x="6277579" y="4390753"/>
            <a:ext cx="2287153" cy="1517609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B1180782-FB0C-43B8-BF7E-348179DF1D81}"/>
              </a:ext>
            </a:extLst>
          </p:cNvPr>
          <p:cNvGrpSpPr/>
          <p:nvPr/>
        </p:nvGrpSpPr>
        <p:grpSpPr>
          <a:xfrm>
            <a:off x="541925" y="1896356"/>
            <a:ext cx="731398" cy="505940"/>
            <a:chOff x="559410" y="2182221"/>
            <a:chExt cx="545716" cy="377496"/>
          </a:xfrm>
        </p:grpSpPr>
        <p:sp>
          <p:nvSpPr>
            <p:cNvPr id="13" name="Половина рамки 12">
              <a:extLst>
                <a:ext uri="{FF2B5EF4-FFF2-40B4-BE49-F238E27FC236}">
                  <a16:creationId xmlns:a16="http://schemas.microsoft.com/office/drawing/2014/main" xmlns="" id="{A4A372BC-9C3D-4309-B3C0-C68F15724F2A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4" name="Половина рамки 13">
              <a:extLst>
                <a:ext uri="{FF2B5EF4-FFF2-40B4-BE49-F238E27FC236}">
                  <a16:creationId xmlns:a16="http://schemas.microsoft.com/office/drawing/2014/main" xmlns="" id="{C41E6B84-9A29-4684-BE31-99805EF253D9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08EBCA57-76FF-4DD1-9ADD-671D53907316}"/>
              </a:ext>
            </a:extLst>
          </p:cNvPr>
          <p:cNvGrpSpPr/>
          <p:nvPr/>
        </p:nvGrpSpPr>
        <p:grpSpPr>
          <a:xfrm>
            <a:off x="5792070" y="1896356"/>
            <a:ext cx="731398" cy="505940"/>
            <a:chOff x="559410" y="2182221"/>
            <a:chExt cx="545716" cy="377496"/>
          </a:xfrm>
        </p:grpSpPr>
        <p:sp>
          <p:nvSpPr>
            <p:cNvPr id="17" name="Половина рамки 16">
              <a:extLst>
                <a:ext uri="{FF2B5EF4-FFF2-40B4-BE49-F238E27FC236}">
                  <a16:creationId xmlns:a16="http://schemas.microsoft.com/office/drawing/2014/main" xmlns="" id="{A80DF6D3-AA3F-4971-A8F0-BFAADCB0BD95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>
              <a:extLst>
                <a:ext uri="{FF2B5EF4-FFF2-40B4-BE49-F238E27FC236}">
                  <a16:creationId xmlns:a16="http://schemas.microsoft.com/office/drawing/2014/main" xmlns="" id="{7BCFB2B0-3DF6-43D9-AC4F-E7CBF12EFD8E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1611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69535" y="401057"/>
            <a:ext cx="78641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600" b="1" dirty="0">
                <a:solidFill>
                  <a:srgbClr val="64BCE0"/>
                </a:solidFill>
                <a:latin typeface="Arial Black" panose="020B0A04020102020204" pitchFamily="34" charset="0"/>
              </a:rPr>
              <a:t>ОБСУЖДЕНИЕ РЕЗУЛЬТАТОВ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81009" y="1591143"/>
            <a:ext cx="80107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результатов на 3–5 слайдах, минимум текста и таблиц, максимум графиков, диаграмм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 в виде умозаключений, следующих из сопоставления цифр на диаграммах, графиках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12248"/>
          <a:stretch/>
        </p:blipFill>
        <p:spPr>
          <a:xfrm>
            <a:off x="1254521" y="3574681"/>
            <a:ext cx="4203446" cy="262174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B0AB90-8545-4C61-B686-3A9716E0DAF5}"/>
              </a:ext>
            </a:extLst>
          </p:cNvPr>
          <p:cNvSpPr/>
          <p:nvPr/>
        </p:nvSpPr>
        <p:spPr>
          <a:xfrm>
            <a:off x="736023" y="851900"/>
            <a:ext cx="58823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здесь должно быть?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95C25F53-F1DE-4D55-8260-FD96EE0CAFAA}"/>
              </a:ext>
            </a:extLst>
          </p:cNvPr>
          <p:cNvGrpSpPr/>
          <p:nvPr/>
        </p:nvGrpSpPr>
        <p:grpSpPr>
          <a:xfrm>
            <a:off x="596218" y="1702853"/>
            <a:ext cx="578408" cy="400110"/>
            <a:chOff x="559410" y="2182221"/>
            <a:chExt cx="545716" cy="377496"/>
          </a:xfrm>
        </p:grpSpPr>
        <p:sp>
          <p:nvSpPr>
            <p:cNvPr id="10" name="Половина рамки 9">
              <a:extLst>
                <a:ext uri="{FF2B5EF4-FFF2-40B4-BE49-F238E27FC236}">
                  <a16:creationId xmlns:a16="http://schemas.microsoft.com/office/drawing/2014/main" xmlns="" id="{3F60661C-CF3F-4835-A875-976A8ADDC493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Половина рамки 11">
              <a:extLst>
                <a:ext uri="{FF2B5EF4-FFF2-40B4-BE49-F238E27FC236}">
                  <a16:creationId xmlns:a16="http://schemas.microsoft.com/office/drawing/2014/main" xmlns="" id="{FA6A2C9F-1BE4-44E9-94FA-34D7350A0A89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64A6116B-2726-423A-9F60-82DCAC188EBC}"/>
              </a:ext>
            </a:extLst>
          </p:cNvPr>
          <p:cNvGrpSpPr/>
          <p:nvPr/>
        </p:nvGrpSpPr>
        <p:grpSpPr>
          <a:xfrm>
            <a:off x="596218" y="2558373"/>
            <a:ext cx="578408" cy="400110"/>
            <a:chOff x="559410" y="2182221"/>
            <a:chExt cx="545716" cy="377496"/>
          </a:xfrm>
        </p:grpSpPr>
        <p:sp>
          <p:nvSpPr>
            <p:cNvPr id="14" name="Половина рамки 13">
              <a:extLst>
                <a:ext uri="{FF2B5EF4-FFF2-40B4-BE49-F238E27FC236}">
                  <a16:creationId xmlns:a16="http://schemas.microsoft.com/office/drawing/2014/main" xmlns="" id="{C1AB937E-6899-454C-BC4C-D3A44DCC3B2E}"/>
                </a:ext>
              </a:extLst>
            </p:cNvPr>
            <p:cNvSpPr/>
            <p:nvPr/>
          </p:nvSpPr>
          <p:spPr>
            <a:xfrm rot="8153637">
              <a:off x="559410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>
              <a:extLst>
                <a:ext uri="{FF2B5EF4-FFF2-40B4-BE49-F238E27FC236}">
                  <a16:creationId xmlns:a16="http://schemas.microsoft.com/office/drawing/2014/main" xmlns="" id="{662533BD-620C-4899-9572-313B091628F4}"/>
                </a:ext>
              </a:extLst>
            </p:cNvPr>
            <p:cNvSpPr/>
            <p:nvPr/>
          </p:nvSpPr>
          <p:spPr>
            <a:xfrm rot="8153637">
              <a:off x="707979" y="2182221"/>
              <a:ext cx="397147" cy="377496"/>
            </a:xfrm>
            <a:prstGeom prst="halfFrame">
              <a:avLst>
                <a:gd name="adj1" fmla="val 20134"/>
                <a:gd name="adj2" fmla="val 19192"/>
              </a:avLst>
            </a:prstGeom>
            <a:solidFill>
              <a:srgbClr val="64BCE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17" name="Круг: прозрачная заливка 16">
            <a:extLst>
              <a:ext uri="{FF2B5EF4-FFF2-40B4-BE49-F238E27FC236}">
                <a16:creationId xmlns:a16="http://schemas.microsoft.com/office/drawing/2014/main" xmlns="" id="{41E3BD5A-F9D2-483F-B64A-63D2F4D39018}"/>
              </a:ext>
            </a:extLst>
          </p:cNvPr>
          <p:cNvSpPr/>
          <p:nvPr/>
        </p:nvSpPr>
        <p:spPr>
          <a:xfrm>
            <a:off x="9032859" y="-2626360"/>
            <a:ext cx="4805680" cy="4805680"/>
          </a:xfrm>
          <a:prstGeom prst="donut">
            <a:avLst>
              <a:gd name="adj" fmla="val 15134"/>
            </a:avLst>
          </a:prstGeom>
          <a:gradFill>
            <a:gsLst>
              <a:gs pos="0">
                <a:srgbClr val="64BCE0"/>
              </a:gs>
              <a:gs pos="100000">
                <a:srgbClr val="64BCE0">
                  <a:alpha val="1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Круг: прозрачная заливка 17">
            <a:extLst>
              <a:ext uri="{FF2B5EF4-FFF2-40B4-BE49-F238E27FC236}">
                <a16:creationId xmlns:a16="http://schemas.microsoft.com/office/drawing/2014/main" xmlns="" id="{0C6A9B9C-6EB8-47B2-80D9-C71CBB2B36D7}"/>
              </a:ext>
            </a:extLst>
          </p:cNvPr>
          <p:cNvSpPr/>
          <p:nvPr/>
        </p:nvSpPr>
        <p:spPr>
          <a:xfrm rot="3543953">
            <a:off x="9750511" y="4301987"/>
            <a:ext cx="1929738" cy="1929738"/>
          </a:xfrm>
          <a:prstGeom prst="donut">
            <a:avLst>
              <a:gd name="adj" fmla="val 15134"/>
            </a:avLst>
          </a:prstGeom>
          <a:gradFill>
            <a:gsLst>
              <a:gs pos="0">
                <a:srgbClr val="64BCE0">
                  <a:alpha val="73000"/>
                </a:srgbClr>
              </a:gs>
              <a:gs pos="100000">
                <a:srgbClr val="64BCE0">
                  <a:alpha val="1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30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62363" y="394508"/>
            <a:ext cx="7038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600" b="1" dirty="0">
                <a:solidFill>
                  <a:srgbClr val="64BCE0"/>
                </a:solidFill>
                <a:latin typeface="Arial Black" panose="020B0A04020102020204" pitchFamily="34" charset="0"/>
              </a:rPr>
              <a:t>ВЫВОДЫ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36023" y="1782395"/>
            <a:ext cx="88215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Выводы занимают 1–2 слайда.</a:t>
            </a:r>
          </a:p>
          <a:p>
            <a:pPr lvl="0">
              <a:lnSpc>
                <a:spcPct val="80000"/>
              </a:lnSpc>
              <a:defRPr/>
            </a:pP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…</a:t>
            </a:r>
          </a:p>
          <a:p>
            <a:pPr marL="457200" lvl="0" indent="-457200">
              <a:lnSpc>
                <a:spcPct val="80000"/>
              </a:lnSpc>
              <a:buAutoNum type="arabicPeriod"/>
              <a:defRPr/>
            </a:pP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…</a:t>
            </a:r>
          </a:p>
          <a:p>
            <a:pPr lvl="0">
              <a:lnSpc>
                <a:spcPct val="80000"/>
              </a:lnSpc>
              <a:defRPr/>
            </a:pP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…</a:t>
            </a:r>
          </a:p>
          <a:p>
            <a:pPr lvl="0">
              <a:lnSpc>
                <a:spcPct val="80000"/>
              </a:lnSpc>
              <a:defRPr/>
            </a:pP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Таким образом, рабочая гипотеза о том, что … (вставить гипотезу),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подтвердилась (или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подтвердилась частично и в чем именно).</a:t>
            </a:r>
          </a:p>
          <a:p>
            <a:pPr lvl="0">
              <a:lnSpc>
                <a:spcPct val="80000"/>
              </a:lnSpc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Либо: </a:t>
            </a:r>
            <a:b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Таким образом, рабочая гипотеза не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подтвердилась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следует согласиться с альтернативной гипотезой о том, что … (вставить противоположную гипотезу).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A25E5AE-86C5-4D04-9729-DFCD00515CCB}"/>
              </a:ext>
            </a:extLst>
          </p:cNvPr>
          <p:cNvSpPr/>
          <p:nvPr/>
        </p:nvSpPr>
        <p:spPr>
          <a:xfrm>
            <a:off x="710385" y="851900"/>
            <a:ext cx="58823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здесь должно быть?</a:t>
            </a:r>
          </a:p>
        </p:txBody>
      </p:sp>
      <p:sp>
        <p:nvSpPr>
          <p:cNvPr id="15" name="Круг: прозрачная заливка 14">
            <a:extLst>
              <a:ext uri="{FF2B5EF4-FFF2-40B4-BE49-F238E27FC236}">
                <a16:creationId xmlns:a16="http://schemas.microsoft.com/office/drawing/2014/main" xmlns="" id="{6009A0BF-5737-428D-B33D-134BED729C4B}"/>
              </a:ext>
            </a:extLst>
          </p:cNvPr>
          <p:cNvSpPr/>
          <p:nvPr/>
        </p:nvSpPr>
        <p:spPr>
          <a:xfrm>
            <a:off x="9032859" y="-2626360"/>
            <a:ext cx="4805680" cy="4805680"/>
          </a:xfrm>
          <a:prstGeom prst="donut">
            <a:avLst>
              <a:gd name="adj" fmla="val 15134"/>
            </a:avLst>
          </a:prstGeom>
          <a:gradFill>
            <a:gsLst>
              <a:gs pos="0">
                <a:srgbClr val="64BCE0"/>
              </a:gs>
              <a:gs pos="100000">
                <a:srgbClr val="64BCE0">
                  <a:alpha val="1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Круг: прозрачная заливка 15">
            <a:extLst>
              <a:ext uri="{FF2B5EF4-FFF2-40B4-BE49-F238E27FC236}">
                <a16:creationId xmlns:a16="http://schemas.microsoft.com/office/drawing/2014/main" xmlns="" id="{D4A85F81-9F74-46FE-AA29-97867758056C}"/>
              </a:ext>
            </a:extLst>
          </p:cNvPr>
          <p:cNvSpPr/>
          <p:nvPr/>
        </p:nvSpPr>
        <p:spPr>
          <a:xfrm rot="3543953">
            <a:off x="7898674" y="5893131"/>
            <a:ext cx="1929738" cy="1929738"/>
          </a:xfrm>
          <a:prstGeom prst="donut">
            <a:avLst>
              <a:gd name="adj" fmla="val 15134"/>
            </a:avLst>
          </a:prstGeom>
          <a:gradFill>
            <a:gsLst>
              <a:gs pos="0">
                <a:srgbClr val="64BCE0">
                  <a:alpha val="73000"/>
                </a:srgbClr>
              </a:gs>
              <a:gs pos="100000">
                <a:srgbClr val="64BCE0">
                  <a:alpha val="1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Круг: прозрачная заливка 16">
            <a:extLst>
              <a:ext uri="{FF2B5EF4-FFF2-40B4-BE49-F238E27FC236}">
                <a16:creationId xmlns:a16="http://schemas.microsoft.com/office/drawing/2014/main" xmlns="" id="{4E0546D8-96DC-4BE7-8793-63EBB146FCD9}"/>
              </a:ext>
            </a:extLst>
          </p:cNvPr>
          <p:cNvSpPr/>
          <p:nvPr/>
        </p:nvSpPr>
        <p:spPr>
          <a:xfrm>
            <a:off x="11312219" y="5518897"/>
            <a:ext cx="494363" cy="494363"/>
          </a:xfrm>
          <a:prstGeom prst="donut">
            <a:avLst>
              <a:gd name="adj" fmla="val 15134"/>
            </a:avLst>
          </a:prstGeom>
          <a:gradFill>
            <a:gsLst>
              <a:gs pos="0">
                <a:srgbClr val="64BCE0">
                  <a:alpha val="65000"/>
                </a:srgbClr>
              </a:gs>
              <a:gs pos="100000">
                <a:srgbClr val="64BCE0">
                  <a:alpha val="1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47970"/>
      </p:ext>
    </p:extLst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155</Words>
  <Application>Microsoft Office PowerPoint</Application>
  <PresentationFormat>Произвольный</PresentationFormat>
  <Paragraphs>36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М.</cp:lastModifiedBy>
  <cp:revision>64</cp:revision>
  <dcterms:created xsi:type="dcterms:W3CDTF">2022-02-03T08:56:00Z</dcterms:created>
  <dcterms:modified xsi:type="dcterms:W3CDTF">2024-03-28T13:39:56Z</dcterms:modified>
</cp:coreProperties>
</file>